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931CB01-A321-40EB-BA65-3CB7042D7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33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D574FD6-A915-44B8-9B1A-44D9B75370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447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2914B4-1025-4537-9FE0-193519E2D2F9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D0B29B-7001-46DF-BD2D-AC5FCEF8C30D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D0E4A7-B14D-4DDD-BF53-F514CD959B23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6AA558-9A3D-40D2-AB4B-689FB8FF4D85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8DB537-F82F-4B12-838F-3BC13272D50A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13C9F0-878B-4CA5-9A18-B514F84A366F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11571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9820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十架永遠得勝，哈利路亞！哈利路亞！</a:t>
            </a:r>
          </a:p>
          <a:p>
            <a:pPr algn="ctr" eaLnBrk="1" hangingPunct="1"/>
            <a:r>
              <a:rPr lang="en-US" altLang="zh-TW" sz="2800" dirty="0"/>
              <a:t>The cross it </a:t>
            </a:r>
            <a:r>
              <a:rPr lang="en-US" altLang="zh-TW" sz="2800" dirty="0" err="1"/>
              <a:t>standeth</a:t>
            </a:r>
            <a:r>
              <a:rPr lang="en-US" altLang="zh-TW" sz="2800" dirty="0"/>
              <a:t> fast, hallelujah, hallelujah!</a:t>
            </a:r>
          </a:p>
          <a:p>
            <a:pPr algn="ctr" eaLnBrk="1" hangingPunct="1"/>
            <a:r>
              <a:rPr lang="zh-TW" altLang="en-US" dirty="0"/>
              <a:t>十架將敵除淨，哈利路亞！哈利路亞！</a:t>
            </a:r>
          </a:p>
          <a:p>
            <a:pPr algn="ctr" eaLnBrk="1" hangingPunct="1"/>
            <a:r>
              <a:rPr lang="en-US" altLang="zh-TW" sz="2800" dirty="0"/>
              <a:t>Defying every blast, hallelujah, hallelujah!</a:t>
            </a:r>
          </a:p>
          <a:p>
            <a:pPr algn="ctr" eaLnBrk="1" hangingPunct="1"/>
            <a:r>
              <a:rPr lang="zh-TW" altLang="en-US" dirty="0"/>
              <a:t>陰府雖然凶猛，世界雖然翻騰，</a:t>
            </a:r>
          </a:p>
          <a:p>
            <a:pPr algn="ctr" eaLnBrk="1" hangingPunct="1"/>
            <a:r>
              <a:rPr lang="en-US" altLang="zh-TW" sz="2800" dirty="0"/>
              <a:t>The winds of hell have blown, the world its hate hath shown,</a:t>
            </a:r>
          </a:p>
          <a:p>
            <a:pPr algn="ctr" eaLnBrk="1" hangingPunct="1"/>
            <a:r>
              <a:rPr lang="zh-TW" altLang="en-US" dirty="0"/>
              <a:t>肉體雖然逞能，十架使我仍誇勝！</a:t>
            </a:r>
          </a:p>
          <a:p>
            <a:pPr algn="ctr" eaLnBrk="1" hangingPunct="1"/>
            <a:r>
              <a:rPr lang="en-US" altLang="zh-TW" sz="2800" dirty="0"/>
              <a:t>Yet it is not overthrown, hallelujah for the cross!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</a:t>
            </a:r>
            <a:r>
              <a:rPr lang="en-US" altLang="zh-CN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106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哈利路亞十架得勝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HALLELUJAH FOR THE CROSS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哈利路亞！哈利路亞！基督十架永得勝！</a:t>
            </a:r>
          </a:p>
          <a:p>
            <a:pPr algn="ctr" eaLnBrk="1" hangingPunct="1"/>
            <a:r>
              <a:rPr lang="en-US" altLang="zh-TW" sz="2800" dirty="0"/>
              <a:t>Hallelujah, hallelujah, hallelujah for the cross!</a:t>
            </a:r>
          </a:p>
          <a:p>
            <a:pPr algn="ctr" eaLnBrk="1" hangingPunct="1"/>
            <a:r>
              <a:rPr lang="zh-TW" altLang="en-US" dirty="0"/>
              <a:t>哈利路亞！哈利路亞！仗這十架我誇勝！</a:t>
            </a:r>
          </a:p>
          <a:p>
            <a:pPr eaLnBrk="1" hangingPunct="1"/>
            <a:r>
              <a:rPr lang="en-US" altLang="zh-TW" sz="2800" dirty="0"/>
              <a:t>             Hallelujah, hallelujah, it shall never suffer loss!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十架是我生命，哈利路亞！哈利路亞！</a:t>
            </a:r>
          </a:p>
          <a:p>
            <a:pPr algn="ctr" eaLnBrk="1" hangingPunct="1"/>
            <a:r>
              <a:rPr lang="en-US" altLang="zh-TW" sz="2800" dirty="0"/>
              <a:t>It is the old cross still, hallelujah, hallelujah!</a:t>
            </a:r>
          </a:p>
          <a:p>
            <a:pPr algn="ctr" eaLnBrk="1" hangingPunct="1"/>
            <a:r>
              <a:rPr lang="zh-TW" altLang="en-US" dirty="0"/>
              <a:t>十架賜我權柄，哈利路亞！哈利路亞！</a:t>
            </a:r>
          </a:p>
          <a:p>
            <a:pPr algn="ctr" eaLnBrk="1" hangingPunct="1"/>
            <a:r>
              <a:rPr lang="en-US" altLang="zh-TW" sz="2800" dirty="0"/>
              <a:t>Its triumph let us tell, hallelujah, hallelujah!</a:t>
            </a:r>
          </a:p>
          <a:p>
            <a:pPr algn="ctr" eaLnBrk="1" hangingPunct="1"/>
            <a:r>
              <a:rPr lang="zh-TW" altLang="en-US" dirty="0"/>
              <a:t>勝過人情、自己，勝過世界勢力，</a:t>
            </a:r>
          </a:p>
          <a:p>
            <a:pPr algn="ctr" eaLnBrk="1" hangingPunct="1"/>
            <a:r>
              <a:rPr lang="en-US" altLang="zh-TW" sz="2800" dirty="0"/>
              <a:t>The grace of God here shone thru Christ the blessed Son,</a:t>
            </a:r>
          </a:p>
          <a:p>
            <a:pPr algn="ctr" eaLnBrk="1" hangingPunct="1"/>
            <a:r>
              <a:rPr lang="zh-TW" altLang="en-US" dirty="0"/>
              <a:t>勝過一切仇敵，十架使我勝無已！</a:t>
            </a:r>
          </a:p>
          <a:p>
            <a:pPr algn="ctr" eaLnBrk="1" hangingPunct="1"/>
            <a:r>
              <a:rPr lang="en-US" altLang="zh-TW" sz="2800" dirty="0"/>
              <a:t>Who did for sin atone, hallelujah, for the cross!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哈利路亞！哈利路亞！基督十架永得勝！</a:t>
            </a:r>
          </a:p>
          <a:p>
            <a:pPr algn="ctr" eaLnBrk="1" hangingPunct="1"/>
            <a:r>
              <a:rPr lang="en-US" altLang="zh-TW" sz="2800" dirty="0"/>
              <a:t>Hallelujah, hallelujah, hallelujah for the cross!</a:t>
            </a:r>
          </a:p>
          <a:p>
            <a:pPr algn="ctr" eaLnBrk="1" hangingPunct="1"/>
            <a:r>
              <a:rPr lang="zh-TW" altLang="en-US" dirty="0"/>
              <a:t>哈利路亞！哈利路亞！仗這十架我誇勝！</a:t>
            </a:r>
          </a:p>
          <a:p>
            <a:pPr algn="ctr" eaLnBrk="1" hangingPunct="1"/>
            <a:r>
              <a:rPr lang="en-US" altLang="zh-TW" sz="2800" dirty="0"/>
              <a:t>Hallelujah, hallelujah, it shall never suffer loss!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十架是我旌旗，哈利路亞！哈利路亞！</a:t>
            </a:r>
          </a:p>
          <a:p>
            <a:pPr algn="ctr" eaLnBrk="1" hangingPunct="1"/>
            <a:r>
              <a:rPr lang="en-US" altLang="zh-TW" sz="2800" dirty="0" err="1"/>
              <a:t>’Twas</a:t>
            </a:r>
            <a:r>
              <a:rPr lang="en-US" altLang="zh-TW" sz="2800" dirty="0"/>
              <a:t> here the debt was paid, hallelujah, hallelujah!</a:t>
            </a:r>
          </a:p>
          <a:p>
            <a:pPr algn="ctr" eaLnBrk="1" hangingPunct="1"/>
            <a:r>
              <a:rPr lang="zh-TW" altLang="en-US" dirty="0"/>
              <a:t>我要永遠舉起，哈利路亞！哈利路亞！</a:t>
            </a:r>
          </a:p>
          <a:p>
            <a:pPr algn="ctr" eaLnBrk="1" hangingPunct="1"/>
            <a:r>
              <a:rPr lang="en-US" altLang="zh-TW" sz="2800" dirty="0"/>
              <a:t>Our sins on Jesus laid, hallelujah, hallelujah!</a:t>
            </a:r>
          </a:p>
          <a:p>
            <a:pPr algn="ctr" eaLnBrk="1" hangingPunct="1"/>
            <a:r>
              <a:rPr lang="zh-TW" altLang="en-US" dirty="0"/>
              <a:t>軟弱變為剛強，下沉變為高昂，</a:t>
            </a:r>
          </a:p>
          <a:p>
            <a:pPr algn="ctr" eaLnBrk="1" hangingPunct="1"/>
            <a:r>
              <a:rPr lang="en-US" altLang="zh-TW" sz="2800" dirty="0"/>
              <a:t>So round the cross we sing of Christ our offering,</a:t>
            </a:r>
          </a:p>
          <a:p>
            <a:pPr algn="ctr" eaLnBrk="1" hangingPunct="1"/>
            <a:r>
              <a:rPr lang="zh-TW" altLang="en-US" dirty="0"/>
              <a:t>黑暗變為明亮，十架使我得釋放！</a:t>
            </a:r>
          </a:p>
          <a:p>
            <a:pPr algn="ctr" eaLnBrk="1" hangingPunct="1"/>
            <a:r>
              <a:rPr lang="en-US" altLang="zh-TW" sz="2800" dirty="0"/>
              <a:t>Of Christ our living King. Hallelujah for the cross!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9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H106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哈利路亞！哈利路亞！基督十架永得勝！</a:t>
            </a:r>
          </a:p>
          <a:p>
            <a:pPr algn="ctr" eaLnBrk="1" hangingPunct="1"/>
            <a:r>
              <a:rPr lang="en-US" altLang="zh-TW" sz="2800" dirty="0"/>
              <a:t>Hallelujah, hallelujah, hallelujah for the cross!</a:t>
            </a:r>
          </a:p>
          <a:p>
            <a:pPr algn="ctr" eaLnBrk="1" hangingPunct="1"/>
            <a:r>
              <a:rPr lang="zh-TW" altLang="en-US" dirty="0"/>
              <a:t>哈利路亞！哈利路亞！仗這十架我誇勝！</a:t>
            </a:r>
          </a:p>
          <a:p>
            <a:pPr algn="ctr" eaLnBrk="1" hangingPunct="1"/>
            <a:r>
              <a:rPr lang="en-US" altLang="zh-TW" sz="2800" dirty="0"/>
              <a:t>Hallelujah, hallelujah, it shall never suffer loss!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668</TotalTime>
  <Words>501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H106  哈利路亞十架得勝  HALLELUJAH FOR THE CROSS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60</cp:revision>
  <dcterms:created xsi:type="dcterms:W3CDTF">2001-04-19T19:07:54Z</dcterms:created>
  <dcterms:modified xsi:type="dcterms:W3CDTF">2017-08-01T22:21:56Z</dcterms:modified>
</cp:coreProperties>
</file>